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3" d="100"/>
          <a:sy n="103" d="100"/>
        </p:scale>
        <p:origin x="-342" y="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56192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103»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66115"/>
              </p:ext>
            </p:extLst>
          </p:nvPr>
        </p:nvGraphicFramePr>
        <p:xfrm>
          <a:off x="1115616" y="856030"/>
          <a:ext cx="7416825" cy="375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880321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635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i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Кояш</a:t>
                      </a: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гомере</a:t>
                      </a: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телим</a:t>
                      </a: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мин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Әнием сиңа</a:t>
                      </a:r>
                      <a:r>
                        <a:rPr lang="ru-RU" sz="1400" b="1" i="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b="1" i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акция «Не скудный выходной для всей семьи» </a:t>
                      </a:r>
                      <a:endParaRPr lang="ru-RU" sz="1400" b="1" i="1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1331698"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4556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ru-RU" sz="16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</a:rPr>
                        <a:t>Масленница</a:t>
                      </a:r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</a:rPr>
                        <a:t>»</a:t>
                      </a:r>
                      <a:endParaRPr lang="ru-RU" sz="1600" b="1" i="1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акция «Подари книге вторую жизнь» </a:t>
                      </a:r>
                      <a:endParaRPr lang="ru-RU" sz="1400" b="1" i="1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tt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Нәүрүз</a:t>
                      </a:r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», «Карга </a:t>
                      </a:r>
                      <a:r>
                        <a:rPr lang="ru-RU" sz="16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боткасы</a:t>
                      </a:r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600" b="1" i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1052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endParaRPr lang="ru-RU" b="0" i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t="24354" r="5051" b="3089"/>
          <a:stretch/>
        </p:blipFill>
        <p:spPr bwMode="auto">
          <a:xfrm>
            <a:off x="1660880" y="1722155"/>
            <a:ext cx="1973551" cy="123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Пользователь\Pictures\масленница\IMG-20210315-WA00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8" t="10956" r="5473" b="4523"/>
          <a:stretch/>
        </p:blipFill>
        <p:spPr bwMode="auto">
          <a:xfrm>
            <a:off x="2065159" y="3651870"/>
            <a:ext cx="991947" cy="94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8" r="9476"/>
          <a:stretch/>
        </p:blipFill>
        <p:spPr bwMode="auto">
          <a:xfrm>
            <a:off x="6526927" y="1704675"/>
            <a:ext cx="1013181" cy="124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 descr="G:\DCIM\100CANON\IMG_18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" t="8663" r="10433"/>
          <a:stretch/>
        </p:blipFill>
        <p:spPr bwMode="auto">
          <a:xfrm>
            <a:off x="5914859" y="3627489"/>
            <a:ext cx="1224136" cy="89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0" t="48619" r="14152" b="13954"/>
          <a:stretch/>
        </p:blipFill>
        <p:spPr bwMode="auto">
          <a:xfrm>
            <a:off x="4067944" y="1722155"/>
            <a:ext cx="1249936" cy="123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555527"/>
            <a:ext cx="6557900" cy="4124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«</a:t>
            </a:r>
            <a:r>
              <a:rPr lang="tt-RU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Нәүрүз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», «Карга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боткасы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»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 </a:t>
            </a:r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2)</a:t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103» Советского района г. 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67630" y="949951"/>
            <a:ext cx="3404490" cy="22299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Бәйрәмнәр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килә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илгә</a:t>
            </a:r>
            <a:endParaRPr lang="ru-RU" sz="1300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Бәйрәмнәр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килә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өйгә</a:t>
            </a:r>
            <a:r>
              <a:rPr lang="ru-RU" sz="1300" dirty="0" smtClean="0">
                <a:solidFill>
                  <a:srgbClr val="000000"/>
                </a:solidFill>
              </a:rPr>
              <a:t>    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Бәйрәмнәр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килә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безгә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Бәйрәмнәр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килә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сезгә</a:t>
            </a:r>
            <a:endParaRPr lang="ru-RU" sz="1300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50000"/>
              </a:lnSpc>
            </a:pPr>
            <a:r>
              <a:rPr lang="ru-RU" sz="1300" dirty="0" err="1" smtClean="0">
                <a:solidFill>
                  <a:srgbClr val="000000"/>
                </a:solidFill>
                <a:latin typeface="Times New Roman"/>
              </a:rPr>
              <a:t>Нәүрүз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бәйрәменә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рәхим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Times New Roman"/>
              </a:rPr>
              <a:t>итегез</a:t>
            </a:r>
            <a:r>
              <a:rPr lang="ru-RU" sz="1300" dirty="0">
                <a:solidFill>
                  <a:srgbClr val="000000"/>
                </a:solidFill>
                <a:latin typeface="Times New Roman"/>
              </a:rPr>
              <a:t>!</a:t>
            </a:r>
            <a:endParaRPr lang="ru-RU" sz="1300" dirty="0">
              <a:solidFill>
                <a:srgbClr val="00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0"/>
            <a:ext cx="2067638" cy="917845"/>
          </a:xfrm>
          <a:prstGeom prst="rect">
            <a:avLst/>
          </a:prstGeom>
        </p:spPr>
      </p:pic>
      <p:sp>
        <p:nvSpPr>
          <p:cNvPr id="3" name="7-конечная звезда 2"/>
          <p:cNvSpPr/>
          <p:nvPr/>
        </p:nvSpPr>
        <p:spPr>
          <a:xfrm>
            <a:off x="611560" y="663162"/>
            <a:ext cx="2221898" cy="2042164"/>
          </a:xfrm>
          <a:prstGeom prst="star7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7-конечная звезда 11"/>
          <p:cNvSpPr/>
          <p:nvPr/>
        </p:nvSpPr>
        <p:spPr>
          <a:xfrm rot="10800000">
            <a:off x="6660232" y="949951"/>
            <a:ext cx="2232248" cy="2053847"/>
          </a:xfrm>
          <a:prstGeom prst="star7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7-конечная звезда 14"/>
          <p:cNvSpPr/>
          <p:nvPr/>
        </p:nvSpPr>
        <p:spPr>
          <a:xfrm>
            <a:off x="4860032" y="2705326"/>
            <a:ext cx="2656697" cy="2273277"/>
          </a:xfrm>
          <a:prstGeom prst="star7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7-конечная звезда 15"/>
          <p:cNvSpPr/>
          <p:nvPr/>
        </p:nvSpPr>
        <p:spPr>
          <a:xfrm>
            <a:off x="1475656" y="2787774"/>
            <a:ext cx="2422618" cy="2262640"/>
          </a:xfrm>
          <a:prstGeom prst="star7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3270</TotalTime>
  <Words>71</Words>
  <Application>Microsoft Office PowerPoint</Application>
  <PresentationFormat>Экран (16:9)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МБДОУ «Детский сад № 103» Советского района г. Казани</vt:lpstr>
      <vt:lpstr>«Нәүрүз», «Карга боткасы»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428</cp:revision>
  <cp:lastPrinted>2021-02-04T07:26:50Z</cp:lastPrinted>
  <dcterms:created xsi:type="dcterms:W3CDTF">2015-10-13T08:15:21Z</dcterms:created>
  <dcterms:modified xsi:type="dcterms:W3CDTF">2021-03-24T09:55:34Z</dcterms:modified>
</cp:coreProperties>
</file>